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61" r:id="rId2"/>
    <p:sldId id="272" r:id="rId3"/>
    <p:sldId id="273" r:id="rId4"/>
    <p:sldId id="274" r:id="rId5"/>
    <p:sldId id="275" r:id="rId6"/>
    <p:sldId id="276" r:id="rId7"/>
  </p:sldIdLst>
  <p:sldSz cx="6858000" cy="12192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15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9F630-B472-4ABB-BF82-D7CA729946A2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32050" y="1233488"/>
            <a:ext cx="18716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54A89-2B3D-461D-A657-4955511667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778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04C6-3B54-4E61-83B6-FE1D612A9CE6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946-7D33-4D27-9502-66D015228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83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04C6-3B54-4E61-83B6-FE1D612A9CE6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946-7D33-4D27-9502-66D015228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76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04C6-3B54-4E61-83B6-FE1D612A9CE6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946-7D33-4D27-9502-66D015228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04C6-3B54-4E61-83B6-FE1D612A9CE6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946-7D33-4D27-9502-66D015228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26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04C6-3B54-4E61-83B6-FE1D612A9CE6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946-7D33-4D27-9502-66D015228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45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04C6-3B54-4E61-83B6-FE1D612A9CE6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946-7D33-4D27-9502-66D015228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14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04C6-3B54-4E61-83B6-FE1D612A9CE6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946-7D33-4D27-9502-66D015228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6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04C6-3B54-4E61-83B6-FE1D612A9CE6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946-7D33-4D27-9502-66D015228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31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04C6-3B54-4E61-83B6-FE1D612A9CE6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946-7D33-4D27-9502-66D015228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10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04C6-3B54-4E61-83B6-FE1D612A9CE6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946-7D33-4D27-9502-66D015228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17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04C6-3B54-4E61-83B6-FE1D612A9CE6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5946-7D33-4D27-9502-66D015228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50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704C6-3B54-4E61-83B6-FE1D612A9CE6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5946-7D33-4D27-9502-66D0152283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327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031" y="8436323"/>
            <a:ext cx="3133724" cy="234681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6" y="922453"/>
            <a:ext cx="6825084" cy="10096501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442257" y="1391333"/>
            <a:ext cx="5949074" cy="12274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20128" y="2855165"/>
            <a:ext cx="6022575" cy="570615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800"/>
              </a:lnSpc>
            </a:pP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endParaRPr kumimoji="1"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 rot="21015692">
            <a:off x="140148" y="2765659"/>
            <a:ext cx="1909882" cy="614810"/>
          </a:xfrm>
          <a:prstGeom prst="wedgeEllipseCallout">
            <a:avLst>
              <a:gd name="adj1" fmla="val 11395"/>
              <a:gd name="adj2" fmla="val 3982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活動内容</a:t>
            </a:r>
            <a:endParaRPr kumimoji="1" lang="en-US" altLang="ja-JP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魅力</a:t>
            </a:r>
            <a:r>
              <a:rPr kumimoji="1" lang="en-US" altLang="ja-JP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</a:t>
            </a:r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</a:p>
        </p:txBody>
      </p:sp>
      <p:sp>
        <p:nvSpPr>
          <p:cNvPr id="8" name="円形吹き出し 7"/>
          <p:cNvSpPr/>
          <p:nvPr/>
        </p:nvSpPr>
        <p:spPr>
          <a:xfrm rot="20567996">
            <a:off x="46783" y="1216911"/>
            <a:ext cx="1959993" cy="612833"/>
          </a:xfrm>
          <a:prstGeom prst="wedgeEllipseCallout">
            <a:avLst>
              <a:gd name="adj1" fmla="val 27974"/>
              <a:gd name="adj2" fmla="val 681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紹介します！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14465" y="8827625"/>
            <a:ext cx="3418703" cy="90337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kumimoji="1" lang="ja-JP" altLang="en-US" sz="2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95415" y="9892238"/>
            <a:ext cx="3418703" cy="903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</a:p>
        </p:txBody>
      </p:sp>
      <p:sp>
        <p:nvSpPr>
          <p:cNvPr id="15" name="円形吹き出し 14"/>
          <p:cNvSpPr/>
          <p:nvPr/>
        </p:nvSpPr>
        <p:spPr>
          <a:xfrm rot="21076343">
            <a:off x="219381" y="8637602"/>
            <a:ext cx="1280898" cy="550185"/>
          </a:xfrm>
          <a:prstGeom prst="wedgeEllipseCallout">
            <a:avLst>
              <a:gd name="adj1" fmla="val 10890"/>
              <a:gd name="adj2" fmla="val 2702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活動場所</a:t>
            </a:r>
          </a:p>
        </p:txBody>
      </p:sp>
      <p:sp>
        <p:nvSpPr>
          <p:cNvPr id="16" name="円形吹き出し 15"/>
          <p:cNvSpPr/>
          <p:nvPr/>
        </p:nvSpPr>
        <p:spPr>
          <a:xfrm rot="21076343">
            <a:off x="257481" y="9810293"/>
            <a:ext cx="1280898" cy="550185"/>
          </a:xfrm>
          <a:prstGeom prst="wedgeEllipseCallout">
            <a:avLst>
              <a:gd name="adj1" fmla="val 10890"/>
              <a:gd name="adj2" fmla="val 2702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活動日時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19333" r="6302" b="3315"/>
          <a:stretch/>
        </p:blipFill>
        <p:spPr>
          <a:xfrm>
            <a:off x="5465005" y="7289128"/>
            <a:ext cx="926326" cy="101473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95415" y="8171395"/>
            <a:ext cx="5823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文章、写真、ホームページや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のリンク、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コードなどなど・・・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活動に対する熱い思い</a:t>
            </a:r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を自由に掲載ください。（例）こんな団体です！　こんな人を募集しています！</a:t>
            </a:r>
          </a:p>
          <a:p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3079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2" y="838200"/>
            <a:ext cx="7029452" cy="105156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979" y="8540711"/>
            <a:ext cx="2994333" cy="224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角丸四角形 4"/>
          <p:cNvSpPr/>
          <p:nvPr/>
        </p:nvSpPr>
        <p:spPr>
          <a:xfrm>
            <a:off x="442257" y="1391333"/>
            <a:ext cx="5949074" cy="12274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</a:p>
        </p:txBody>
      </p:sp>
      <p:sp>
        <p:nvSpPr>
          <p:cNvPr id="8" name="円形吹き出し 7"/>
          <p:cNvSpPr/>
          <p:nvPr/>
        </p:nvSpPr>
        <p:spPr>
          <a:xfrm rot="20567996">
            <a:off x="46783" y="1216911"/>
            <a:ext cx="1959993" cy="612833"/>
          </a:xfrm>
          <a:prstGeom prst="wedgeEllipseCallout">
            <a:avLst>
              <a:gd name="adj1" fmla="val 27974"/>
              <a:gd name="adj2" fmla="val 681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紹介します！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14465" y="8827625"/>
            <a:ext cx="3418703" cy="90337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kumimoji="1" lang="ja-JP" altLang="en-US" sz="2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円形吹き出し 14"/>
          <p:cNvSpPr/>
          <p:nvPr/>
        </p:nvSpPr>
        <p:spPr>
          <a:xfrm rot="21076343">
            <a:off x="219381" y="8637602"/>
            <a:ext cx="1280898" cy="550185"/>
          </a:xfrm>
          <a:prstGeom prst="wedgeEllipseCallout">
            <a:avLst>
              <a:gd name="adj1" fmla="val 10890"/>
              <a:gd name="adj2" fmla="val 2702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活動場所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420128" y="2855165"/>
            <a:ext cx="6022575" cy="570615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800"/>
              </a:lnSpc>
            </a:pP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>
              <a:lnSpc>
                <a:spcPts val="2400"/>
              </a:lnSpc>
              <a:defRPr/>
            </a:pPr>
            <a:endParaRPr kumimoji="1" lang="en-US" altLang="ja-JP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800">
              <a:lnSpc>
                <a:spcPts val="2400"/>
              </a:lnSpc>
              <a:defRPr/>
            </a:pPr>
            <a:endParaRPr kumimoji="1" lang="en-US" altLang="ja-JP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endParaRPr kumimoji="1"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 rot="21015692">
            <a:off x="38548" y="2765659"/>
            <a:ext cx="1909882" cy="614810"/>
          </a:xfrm>
          <a:prstGeom prst="wedgeEllipseCallout">
            <a:avLst>
              <a:gd name="adj1" fmla="val 11395"/>
              <a:gd name="adj2" fmla="val 3982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活動内容</a:t>
            </a:r>
            <a:endParaRPr kumimoji="1" lang="en-US" altLang="ja-JP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魅力</a:t>
            </a:r>
            <a:r>
              <a:rPr kumimoji="1" lang="en-US" altLang="ja-JP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</a:t>
            </a:r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95415" y="9892238"/>
            <a:ext cx="3418703" cy="903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</a:p>
        </p:txBody>
      </p:sp>
      <p:sp>
        <p:nvSpPr>
          <p:cNvPr id="16" name="円形吹き出し 15"/>
          <p:cNvSpPr/>
          <p:nvPr/>
        </p:nvSpPr>
        <p:spPr>
          <a:xfrm rot="21076343">
            <a:off x="257481" y="9810293"/>
            <a:ext cx="1280898" cy="550185"/>
          </a:xfrm>
          <a:prstGeom prst="wedgeEllipseCallout">
            <a:avLst>
              <a:gd name="adj1" fmla="val 10890"/>
              <a:gd name="adj2" fmla="val 2702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活動日時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19333" r="6302" b="3315"/>
          <a:stretch/>
        </p:blipFill>
        <p:spPr>
          <a:xfrm>
            <a:off x="5465005" y="7289128"/>
            <a:ext cx="926326" cy="1014731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395415" y="8171395"/>
            <a:ext cx="5823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文章、写真、ホームページや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のリンク、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コードなどなど・・・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活動に対する熱い思い</a:t>
            </a:r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を自由に掲載ください。（例）こんな団体です！　こんな人を募集しています！</a:t>
            </a:r>
          </a:p>
          <a:p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36739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42257" y="1391333"/>
            <a:ext cx="5949074" cy="12274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</a:p>
        </p:txBody>
      </p:sp>
      <p:sp>
        <p:nvSpPr>
          <p:cNvPr id="8" name="円形吹き出し 7"/>
          <p:cNvSpPr/>
          <p:nvPr/>
        </p:nvSpPr>
        <p:spPr>
          <a:xfrm rot="20567996">
            <a:off x="46783" y="1216911"/>
            <a:ext cx="1959993" cy="612833"/>
          </a:xfrm>
          <a:prstGeom prst="wedgeEllipseCallout">
            <a:avLst>
              <a:gd name="adj1" fmla="val 27974"/>
              <a:gd name="adj2" fmla="val 681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紹介します！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14465" y="8827625"/>
            <a:ext cx="3418703" cy="90337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kumimoji="1" lang="ja-JP" altLang="en-US" sz="2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円形吹き出し 14"/>
          <p:cNvSpPr/>
          <p:nvPr/>
        </p:nvSpPr>
        <p:spPr>
          <a:xfrm rot="21076343">
            <a:off x="219381" y="8637602"/>
            <a:ext cx="1280898" cy="550185"/>
          </a:xfrm>
          <a:prstGeom prst="wedgeEllipseCallout">
            <a:avLst>
              <a:gd name="adj1" fmla="val 10890"/>
              <a:gd name="adj2" fmla="val 2702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活動場所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533" y="8623454"/>
            <a:ext cx="1801926" cy="292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正方形/長方形 18"/>
          <p:cNvSpPr/>
          <p:nvPr/>
        </p:nvSpPr>
        <p:spPr>
          <a:xfrm>
            <a:off x="420128" y="2855165"/>
            <a:ext cx="6022575" cy="570615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800"/>
              </a:lnSpc>
            </a:pP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 rot="21015692">
            <a:off x="38548" y="2765659"/>
            <a:ext cx="1909882" cy="614810"/>
          </a:xfrm>
          <a:prstGeom prst="wedgeEllipseCallout">
            <a:avLst>
              <a:gd name="adj1" fmla="val 11395"/>
              <a:gd name="adj2" fmla="val 3982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活動内容</a:t>
            </a:r>
            <a:endParaRPr kumimoji="1" lang="en-US" altLang="ja-JP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魅力</a:t>
            </a:r>
            <a:r>
              <a:rPr kumimoji="1" lang="en-US" altLang="ja-JP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</a:t>
            </a:r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95415" y="9892238"/>
            <a:ext cx="3418703" cy="903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</a:p>
        </p:txBody>
      </p:sp>
      <p:sp>
        <p:nvSpPr>
          <p:cNvPr id="16" name="円形吹き出し 15"/>
          <p:cNvSpPr/>
          <p:nvPr/>
        </p:nvSpPr>
        <p:spPr>
          <a:xfrm rot="21076343">
            <a:off x="257481" y="9810293"/>
            <a:ext cx="1280898" cy="550185"/>
          </a:xfrm>
          <a:prstGeom prst="wedgeEllipseCallout">
            <a:avLst>
              <a:gd name="adj1" fmla="val 10890"/>
              <a:gd name="adj2" fmla="val 2702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活動日時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415" y="8171395"/>
            <a:ext cx="5823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文章、写真、ホームページや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のリンク、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コードなどなど・・・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活動に対する熱い思い</a:t>
            </a:r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を自由に掲載ください。（例）こんな団体です！　こんな人を募集しています！</a:t>
            </a:r>
          </a:p>
          <a:p>
            <a:endParaRPr kumimoji="1" lang="ja-JP" altLang="en-US" sz="9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19333" r="6302" b="3315"/>
          <a:stretch/>
        </p:blipFill>
        <p:spPr>
          <a:xfrm>
            <a:off x="5465005" y="7289128"/>
            <a:ext cx="926326" cy="10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5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772" y="7211413"/>
            <a:ext cx="2676968" cy="4151069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442257" y="1391333"/>
            <a:ext cx="5949074" cy="12274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</a:p>
        </p:txBody>
      </p:sp>
      <p:sp>
        <p:nvSpPr>
          <p:cNvPr id="8" name="円形吹き出し 7"/>
          <p:cNvSpPr/>
          <p:nvPr/>
        </p:nvSpPr>
        <p:spPr>
          <a:xfrm rot="20567996">
            <a:off x="46783" y="1216911"/>
            <a:ext cx="1959993" cy="612833"/>
          </a:xfrm>
          <a:prstGeom prst="wedgeEllipseCallout">
            <a:avLst>
              <a:gd name="adj1" fmla="val 27974"/>
              <a:gd name="adj2" fmla="val 681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紹介します！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14465" y="8827625"/>
            <a:ext cx="3418703" cy="90337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kumimoji="1" lang="ja-JP" altLang="en-US" sz="2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円形吹き出し 14"/>
          <p:cNvSpPr/>
          <p:nvPr/>
        </p:nvSpPr>
        <p:spPr>
          <a:xfrm rot="21076343">
            <a:off x="219381" y="8637602"/>
            <a:ext cx="1280898" cy="550185"/>
          </a:xfrm>
          <a:prstGeom prst="wedgeEllipseCallout">
            <a:avLst>
              <a:gd name="adj1" fmla="val 10890"/>
              <a:gd name="adj2" fmla="val 2702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活動場所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20128" y="2855165"/>
            <a:ext cx="6022575" cy="570615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800"/>
              </a:lnSpc>
            </a:pP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円形吹き出し 23"/>
          <p:cNvSpPr/>
          <p:nvPr/>
        </p:nvSpPr>
        <p:spPr>
          <a:xfrm rot="21015692">
            <a:off x="38548" y="2765659"/>
            <a:ext cx="1909882" cy="614810"/>
          </a:xfrm>
          <a:prstGeom prst="wedgeEllipseCallout">
            <a:avLst>
              <a:gd name="adj1" fmla="val 11395"/>
              <a:gd name="adj2" fmla="val 3982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活動内容</a:t>
            </a:r>
            <a:endParaRPr kumimoji="1" lang="en-US" altLang="ja-JP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魅力</a:t>
            </a:r>
            <a:r>
              <a:rPr kumimoji="1" lang="en-US" altLang="ja-JP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</a:t>
            </a:r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95415" y="9892238"/>
            <a:ext cx="3418703" cy="903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</a:p>
        </p:txBody>
      </p:sp>
      <p:sp>
        <p:nvSpPr>
          <p:cNvPr id="16" name="円形吹き出し 15"/>
          <p:cNvSpPr/>
          <p:nvPr/>
        </p:nvSpPr>
        <p:spPr>
          <a:xfrm rot="21076343">
            <a:off x="257481" y="9810293"/>
            <a:ext cx="1280898" cy="550185"/>
          </a:xfrm>
          <a:prstGeom prst="wedgeEllipseCallout">
            <a:avLst>
              <a:gd name="adj1" fmla="val 10890"/>
              <a:gd name="adj2" fmla="val 2702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活動日時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415" y="8171395"/>
            <a:ext cx="5823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文章、写真、ホームページや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のリンク、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コードなどなど・・・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活動に対する熱い思い</a:t>
            </a:r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を自由に掲載ください。（例）こんな団体です！　こんな人を募集しています！</a:t>
            </a:r>
          </a:p>
          <a:p>
            <a:endParaRPr kumimoji="1" lang="ja-JP" altLang="en-US" sz="9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19333" r="6302" b="3315"/>
          <a:stretch/>
        </p:blipFill>
        <p:spPr>
          <a:xfrm>
            <a:off x="5465005" y="7289128"/>
            <a:ext cx="926326" cy="10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42257" y="1391333"/>
            <a:ext cx="5949074" cy="12274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</a:p>
        </p:txBody>
      </p:sp>
      <p:sp>
        <p:nvSpPr>
          <p:cNvPr id="8" name="円形吹き出し 7"/>
          <p:cNvSpPr/>
          <p:nvPr/>
        </p:nvSpPr>
        <p:spPr>
          <a:xfrm rot="20567996">
            <a:off x="46783" y="1216911"/>
            <a:ext cx="1959993" cy="612833"/>
          </a:xfrm>
          <a:prstGeom prst="wedgeEllipseCallout">
            <a:avLst>
              <a:gd name="adj1" fmla="val 27974"/>
              <a:gd name="adj2" fmla="val 681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紹介します！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414465" y="8827625"/>
            <a:ext cx="3418703" cy="90337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kumimoji="1" lang="ja-JP" altLang="en-US" sz="2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円形吹き出し 14"/>
          <p:cNvSpPr/>
          <p:nvPr/>
        </p:nvSpPr>
        <p:spPr>
          <a:xfrm rot="21076343">
            <a:off x="219381" y="8637602"/>
            <a:ext cx="1280898" cy="550185"/>
          </a:xfrm>
          <a:prstGeom prst="wedgeEllipseCallout">
            <a:avLst>
              <a:gd name="adj1" fmla="val 10890"/>
              <a:gd name="adj2" fmla="val 2702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活動場所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t="35660" b="-2"/>
          <a:stretch/>
        </p:blipFill>
        <p:spPr>
          <a:xfrm>
            <a:off x="3772396" y="8499032"/>
            <a:ext cx="2755195" cy="262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正方形/長方形 18"/>
          <p:cNvSpPr/>
          <p:nvPr/>
        </p:nvSpPr>
        <p:spPr>
          <a:xfrm>
            <a:off x="420128" y="2855165"/>
            <a:ext cx="6022575" cy="570615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800"/>
              </a:lnSpc>
            </a:pP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円形吹き出し 23"/>
          <p:cNvSpPr/>
          <p:nvPr/>
        </p:nvSpPr>
        <p:spPr>
          <a:xfrm rot="21015692">
            <a:off x="38548" y="2765659"/>
            <a:ext cx="1909882" cy="614810"/>
          </a:xfrm>
          <a:prstGeom prst="wedgeEllipseCallout">
            <a:avLst>
              <a:gd name="adj1" fmla="val 11395"/>
              <a:gd name="adj2" fmla="val 3982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活動内容</a:t>
            </a:r>
            <a:endParaRPr kumimoji="1" lang="en-US" altLang="ja-JP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魅力</a:t>
            </a:r>
            <a:r>
              <a:rPr kumimoji="1" lang="en-US" altLang="ja-JP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</a:t>
            </a:r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95415" y="9892238"/>
            <a:ext cx="3418703" cy="903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</a:p>
        </p:txBody>
      </p:sp>
      <p:sp>
        <p:nvSpPr>
          <p:cNvPr id="16" name="円形吹き出し 15"/>
          <p:cNvSpPr/>
          <p:nvPr/>
        </p:nvSpPr>
        <p:spPr>
          <a:xfrm rot="21076343">
            <a:off x="257481" y="9810293"/>
            <a:ext cx="1280898" cy="550185"/>
          </a:xfrm>
          <a:prstGeom prst="wedgeEllipseCallout">
            <a:avLst>
              <a:gd name="adj1" fmla="val 10890"/>
              <a:gd name="adj2" fmla="val 2702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活動日時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415" y="8171395"/>
            <a:ext cx="5823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文章、写真、ホームページや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のリンク、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コードなどなど・・・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活動に対する熱い思い</a:t>
            </a:r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を自由に掲載ください。（例）こんな団体です！　こんな人を募集しています！</a:t>
            </a:r>
          </a:p>
          <a:p>
            <a:endParaRPr kumimoji="1" lang="ja-JP" altLang="en-US" sz="900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19333" r="6302" b="3315"/>
          <a:stretch/>
        </p:blipFill>
        <p:spPr>
          <a:xfrm>
            <a:off x="5465005" y="7289128"/>
            <a:ext cx="926326" cy="10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42257" y="1391333"/>
            <a:ext cx="5949074" cy="122749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</a:p>
        </p:txBody>
      </p:sp>
      <p:sp>
        <p:nvSpPr>
          <p:cNvPr id="8" name="円形吹き出し 7"/>
          <p:cNvSpPr/>
          <p:nvPr/>
        </p:nvSpPr>
        <p:spPr>
          <a:xfrm rot="20567996">
            <a:off x="46783" y="1216911"/>
            <a:ext cx="1959993" cy="612833"/>
          </a:xfrm>
          <a:prstGeom prst="wedgeEllipseCallout">
            <a:avLst>
              <a:gd name="adj1" fmla="val 27974"/>
              <a:gd name="adj2" fmla="val 6818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紹介します！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2" y="8557711"/>
            <a:ext cx="3506279" cy="2806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正方形/長方形 8"/>
          <p:cNvSpPr/>
          <p:nvPr/>
        </p:nvSpPr>
        <p:spPr>
          <a:xfrm>
            <a:off x="414465" y="8827625"/>
            <a:ext cx="3418703" cy="90337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endParaRPr kumimoji="1" lang="ja-JP" altLang="en-US" sz="2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円形吹き出し 14"/>
          <p:cNvSpPr/>
          <p:nvPr/>
        </p:nvSpPr>
        <p:spPr>
          <a:xfrm rot="21076343">
            <a:off x="219381" y="8637602"/>
            <a:ext cx="1280898" cy="550185"/>
          </a:xfrm>
          <a:prstGeom prst="wedgeEllipseCallout">
            <a:avLst>
              <a:gd name="adj1" fmla="val 10890"/>
              <a:gd name="adj2" fmla="val 2702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活動場所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420128" y="2855165"/>
            <a:ext cx="6022575" cy="570615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ts val="2800"/>
              </a:lnSpc>
            </a:pP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800"/>
              </a:lnSpc>
            </a:pP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円形吹き出し 23"/>
          <p:cNvSpPr/>
          <p:nvPr/>
        </p:nvSpPr>
        <p:spPr>
          <a:xfrm rot="21015692">
            <a:off x="38548" y="2765659"/>
            <a:ext cx="1909882" cy="614810"/>
          </a:xfrm>
          <a:prstGeom prst="wedgeEllipseCallout">
            <a:avLst>
              <a:gd name="adj1" fmla="val 11395"/>
              <a:gd name="adj2" fmla="val 3982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活動内容</a:t>
            </a:r>
            <a:endParaRPr kumimoji="1" lang="en-US" altLang="ja-JP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魅力</a:t>
            </a:r>
            <a:r>
              <a:rPr kumimoji="1" lang="en-US" altLang="ja-JP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</a:t>
            </a:r>
            <a:r>
              <a:rPr kumimoji="1" lang="ja-JP" altLang="en-US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！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95415" y="9892238"/>
            <a:ext cx="3418703" cy="90360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000"/>
              </a:lnSpc>
            </a:pPr>
            <a:endParaRPr kumimoji="1"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lnSpc>
                <a:spcPts val="2200"/>
              </a:lnSpc>
            </a:pPr>
            <a:r>
              <a:rPr kumimoji="1"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</a:p>
        </p:txBody>
      </p:sp>
      <p:sp>
        <p:nvSpPr>
          <p:cNvPr id="16" name="円形吹き出し 15"/>
          <p:cNvSpPr/>
          <p:nvPr/>
        </p:nvSpPr>
        <p:spPr>
          <a:xfrm rot="21076343">
            <a:off x="257481" y="9810293"/>
            <a:ext cx="1280898" cy="550185"/>
          </a:xfrm>
          <a:prstGeom prst="wedgeEllipseCallout">
            <a:avLst>
              <a:gd name="adj1" fmla="val 10890"/>
              <a:gd name="adj2" fmla="val 27023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活動日時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415" y="8171395"/>
            <a:ext cx="58233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文章、写真、ホームページや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のリンク、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QR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コードなどなど・・・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9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活動に対する熱い思い</a:t>
            </a:r>
            <a:r>
              <a: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を自由に掲載ください。（例）こんな団体です！　こんな人を募集しています！</a:t>
            </a:r>
          </a:p>
          <a:p>
            <a:endParaRPr kumimoji="1" lang="ja-JP" altLang="en-US" sz="9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19333" r="6302" b="3315"/>
          <a:stretch/>
        </p:blipFill>
        <p:spPr>
          <a:xfrm>
            <a:off x="5465005" y="7289128"/>
            <a:ext cx="926326" cy="10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360</Words>
  <Application>Microsoft Office PowerPoint</Application>
  <PresentationFormat>ワイド画面</PresentationFormat>
  <Paragraphs>82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HGP創英角ﾎﾟｯﾌﾟ体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sh-b308u</dc:creator>
  <cp:lastModifiedBy>sh-b308u</cp:lastModifiedBy>
  <cp:revision>65</cp:revision>
  <cp:lastPrinted>2022-07-05T02:42:23Z</cp:lastPrinted>
  <dcterms:created xsi:type="dcterms:W3CDTF">2022-06-23T07:16:48Z</dcterms:created>
  <dcterms:modified xsi:type="dcterms:W3CDTF">2022-07-12T06:48:46Z</dcterms:modified>
</cp:coreProperties>
</file>