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1" r:id="rId2"/>
  </p:sldIdLst>
  <p:sldSz cx="6858000" cy="12192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2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9F630-B472-4ABB-BF82-D7CA729946A2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32050" y="1233488"/>
            <a:ext cx="18716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54A89-2B3D-461D-A657-495551166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77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83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76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26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45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14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6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31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10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7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501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27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031" y="8436323"/>
            <a:ext cx="3133724" cy="234681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16" y="922453"/>
            <a:ext cx="6825084" cy="10096501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442257" y="1391333"/>
            <a:ext cx="5949074" cy="122749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20128" y="2855165"/>
            <a:ext cx="6022575" cy="570615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800"/>
              </a:lnSpc>
            </a:pP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円形吹き出し 6"/>
          <p:cNvSpPr/>
          <p:nvPr/>
        </p:nvSpPr>
        <p:spPr>
          <a:xfrm rot="21015692">
            <a:off x="140148" y="2765659"/>
            <a:ext cx="1909882" cy="614810"/>
          </a:xfrm>
          <a:prstGeom prst="wedgeEllipseCallout">
            <a:avLst>
              <a:gd name="adj1" fmla="val 11395"/>
              <a:gd name="adj2" fmla="val 39821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活動内容</a:t>
            </a:r>
            <a:endParaRPr kumimoji="1"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魅力</a:t>
            </a:r>
            <a:r>
              <a:rPr kumimoji="1" lang="en-US" altLang="ja-JP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</a:t>
            </a:r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</a:p>
        </p:txBody>
      </p:sp>
      <p:sp>
        <p:nvSpPr>
          <p:cNvPr id="8" name="円形吹き出し 7"/>
          <p:cNvSpPr/>
          <p:nvPr/>
        </p:nvSpPr>
        <p:spPr>
          <a:xfrm rot="20567996">
            <a:off x="46783" y="1216911"/>
            <a:ext cx="1959993" cy="612833"/>
          </a:xfrm>
          <a:prstGeom prst="wedgeEllipseCallout">
            <a:avLst>
              <a:gd name="adj1" fmla="val 27974"/>
              <a:gd name="adj2" fmla="val 6818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紹介します！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14465" y="8827625"/>
            <a:ext cx="3418703" cy="90337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50000"/>
              </a:lnSpc>
            </a:pPr>
            <a:endParaRPr kumimoji="1" lang="ja-JP" altLang="en-US" sz="2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95415" y="9892238"/>
            <a:ext cx="3418703" cy="9036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ts val="2000"/>
              </a:lnSpc>
            </a:pPr>
            <a:endParaRPr kumimoji="1"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2000"/>
              </a:lnSpc>
            </a:pPr>
            <a:endParaRPr kumimoji="1"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2000"/>
              </a:lnSpc>
            </a:pPr>
            <a:endParaRPr kumimoji="1"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2000"/>
              </a:lnSpc>
            </a:pPr>
            <a:endParaRPr kumimoji="1"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22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</a:p>
        </p:txBody>
      </p:sp>
      <p:sp>
        <p:nvSpPr>
          <p:cNvPr id="15" name="円形吹き出し 14"/>
          <p:cNvSpPr/>
          <p:nvPr/>
        </p:nvSpPr>
        <p:spPr>
          <a:xfrm rot="21076343">
            <a:off x="219381" y="8637602"/>
            <a:ext cx="1280898" cy="550185"/>
          </a:xfrm>
          <a:prstGeom prst="wedgeEllipseCallout">
            <a:avLst>
              <a:gd name="adj1" fmla="val 10890"/>
              <a:gd name="adj2" fmla="val 27023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活動場所</a:t>
            </a:r>
          </a:p>
        </p:txBody>
      </p:sp>
      <p:sp>
        <p:nvSpPr>
          <p:cNvPr id="16" name="円形吹き出し 15"/>
          <p:cNvSpPr/>
          <p:nvPr/>
        </p:nvSpPr>
        <p:spPr>
          <a:xfrm rot="21076343">
            <a:off x="257481" y="9810293"/>
            <a:ext cx="1280898" cy="550185"/>
          </a:xfrm>
          <a:prstGeom prst="wedgeEllipseCallout">
            <a:avLst>
              <a:gd name="adj1" fmla="val 10890"/>
              <a:gd name="adj2" fmla="val 27023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活動日時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3" t="19333" r="6302" b="3315"/>
          <a:stretch/>
        </p:blipFill>
        <p:spPr>
          <a:xfrm>
            <a:off x="5465005" y="7289128"/>
            <a:ext cx="926326" cy="1014731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395415" y="8171395"/>
            <a:ext cx="58233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文章、写真、ホームページや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SNS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のリンク、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コードなどなど・・・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活動に対する熱い思い</a:t>
            </a:r>
            <a:r>
              <a:rPr kumimoji="1"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を自由に掲載ください。（例）こんな団体です！　こんな人を募集しています！</a:t>
            </a:r>
          </a:p>
          <a:p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30794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60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sh-b308u</dc:creator>
  <cp:lastModifiedBy>sh-b308u</cp:lastModifiedBy>
  <cp:revision>66</cp:revision>
  <cp:lastPrinted>2022-07-05T02:42:23Z</cp:lastPrinted>
  <dcterms:created xsi:type="dcterms:W3CDTF">2022-06-23T07:16:48Z</dcterms:created>
  <dcterms:modified xsi:type="dcterms:W3CDTF">2022-07-19T00:16:51Z</dcterms:modified>
</cp:coreProperties>
</file>